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jak stworzyć chmurę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jak stworzyć chmurę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jak stworzyć chmurę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jak stworzyć chmurę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7latki jak stworzyć chmurę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latki jak stworzyć chmurę-p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7latki jak stworzyć chmurę-p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